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63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510" r:id="rId11"/>
    <p:sldId id="47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666DC9-F507-44B7-8B2A-C1653335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3AE7E22-B2BC-4750-88C9-2FD3ABAC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97FFCB-CBAD-4680-A216-887A3005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F0DF1B-58E0-42B5-B468-A1D4857E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1A866F-5B51-4120-BCB9-494BA4D3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68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1C9BB-529A-432E-A6F7-97443248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888D561-A6B0-497C-BBBD-62F4F587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07E52A-156B-4D0F-B63E-F73EEE37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F7CC2F-1475-4041-A0DF-42337C3B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536950-2518-4519-9A6A-91533186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36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507FAD5-4F67-4525-AF47-3ECEF9605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A07F1B-64F4-4379-8498-9D11D043B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D85AE0-F90F-4705-85D9-A10852DC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83D969-17FC-46B4-A6D5-5A329219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53407F-547E-4ECD-821D-82C070EF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75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4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6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1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7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47A41-0781-4256-9FB0-7B9B99E5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D41A15-F220-474A-9CC2-8ADF6427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11497A-D7C2-4BFF-8FB9-9AB95B42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B0AD84-DCD1-4770-910F-18F348FF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E9A731-1EAA-46A1-923A-0681677F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93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8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9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7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39802-95D6-413C-B346-81F2B517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A0185A-162A-48F5-AF7A-7F8E203C5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DF21AF-DD34-4929-863F-A7E93E3B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D23151-B12D-4745-A575-BC66D782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F9546-AE4F-48B8-9A9B-DFC38F8A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1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41EA2-8470-4397-A127-9DA253B3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104BC8-1BD1-4CA5-8EEA-96110D9AA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1B09FE-1E82-4813-855E-A8F8AAA6D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23D64F-E299-4F0E-B1C4-C2496B6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47490F-3D81-4349-B831-148573F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2CD500-0108-4495-BC61-6080C8F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27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3B795-9E12-4537-A772-BB106DBB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670880-7BF4-42A3-B274-A666E113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134090-A6D5-4C60-A599-D9DBE91B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6048FC-FCDD-4DF9-8CC2-ECE625A14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4BFB985-997B-4E3A-ACBB-A3E438D0A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383D084-EC04-4C0B-B078-3ED9BDA8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9E13FD7-C2B6-469D-9A24-9FF6EEC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82EFB9E-856F-4E6C-96D2-3AB3E7FF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95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1CCAB4-7C97-4489-9710-E2420B46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941875-B486-48E9-A82C-A757C084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00C2547-E732-41A1-912C-3F21F241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226025-457C-4C37-9F5A-B2EE50F4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5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D555CB9-C907-449B-B5AF-70DC734F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1D4C7C4-38DC-4C7E-9CB1-31735570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CE08D7E-5394-4497-A3A5-6B522716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37DAC-15CE-4900-A204-D0FD280B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579B10-818B-4335-BDD9-25F8D421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FDAAC7-EE5D-444E-A119-9C08829E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1DFF2B-FE30-444E-9FA9-0C13C60D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7D2645-5C5F-4FC8-A5EB-5D586243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CA1F85-324A-4B3F-96FB-15D12B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68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2FD0A-D16F-4592-AEFA-19B8AB54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65F35DF-F2C7-4393-AF96-D539CDE35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62632D-4D9F-452A-B08F-D7F33408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1EEF41-2410-4067-ADAE-C3AC2626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275924-AC31-4169-903C-A3EAAC2C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4C9A76-1F52-44DB-A730-FB2BB519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66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EB1444D-0EA7-4F7D-B72D-E44B4C58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FB452E-07A4-4C00-80CA-1396B28D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4D71F6-A12E-471D-83C9-6F2F9C878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D6F3-C14E-484A-982C-E2B7D8AD07CF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2CAD49-BDCB-4F2D-85AD-AC87B072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E02748-48D4-455C-A877-0A441A6A8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2430-7335-451E-B40B-3D0A82D654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8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3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46aa6a57-4ea3-4be5-80e8-488830585e8c/" TargetMode="External"/><Relationship Id="rId4" Type="http://schemas.openxmlformats.org/officeDocument/2006/relationships/hyperlink" Target="https://www.e-sfera.hr/dodatni-digitalni-sadrzaji/4a711615-6297-4c79-b95e-39616d3b260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48" y="680045"/>
            <a:ext cx="4977112" cy="1548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2</a:t>
            </a:r>
            <a:br>
              <a:rPr lang="en-US" sz="2800" dirty="0"/>
            </a:br>
            <a:br>
              <a:rPr lang="en-US" sz="2800" dirty="0"/>
            </a:b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greatest</a:t>
            </a:r>
            <a:r>
              <a:rPr lang="hr-HR" dirty="0"/>
              <a:t> </a:t>
            </a:r>
            <a:r>
              <a:rPr lang="hr-HR" dirty="0" err="1"/>
              <a:t>Britons</a:t>
            </a:r>
            <a:r>
              <a:rPr lang="hr-HR" dirty="0"/>
              <a:t>	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535" y="2228671"/>
            <a:ext cx="5848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ovoj ćete lekciji </a:t>
            </a:r>
          </a:p>
          <a:p>
            <a:pPr marL="285750" indent="-285750">
              <a:buFontTx/>
              <a:buChar char="-"/>
            </a:pPr>
            <a:r>
              <a:rPr lang="hr-HR" dirty="0"/>
              <a:t>čitati, slušati i govoriti o slavnim ljudima iz povijesti UK-a</a:t>
            </a:r>
          </a:p>
          <a:p>
            <a:pPr marL="285750" indent="-285750">
              <a:buFontTx/>
              <a:buChar char="-"/>
            </a:pPr>
            <a:r>
              <a:rPr lang="hr-HR" dirty="0"/>
              <a:t>izraditi poster „</a:t>
            </a:r>
            <a:r>
              <a:rPr lang="hr-HR" dirty="0" err="1"/>
              <a:t>Keep</a:t>
            </a:r>
            <a:r>
              <a:rPr lang="hr-HR" dirty="0"/>
              <a:t> </a:t>
            </a:r>
            <a:r>
              <a:rPr lang="hr-HR" dirty="0" err="1"/>
              <a:t>calm</a:t>
            </a:r>
            <a:r>
              <a:rPr lang="hr-HR" dirty="0"/>
              <a:t>” (samo mirno) i osmisliti slogan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i="1" dirty="0">
                <a:solidFill>
                  <a:prstClr val="black"/>
                </a:solidFill>
              </a:rPr>
              <a:t>Otvori sljedeću poveznicu i odaberi </a:t>
            </a:r>
            <a:r>
              <a:rPr lang="hr-HR" sz="2000" b="1" dirty="0">
                <a:solidFill>
                  <a:prstClr val="black"/>
                </a:solidFill>
              </a:rPr>
              <a:t>PLAY AND LEARN!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hlinkClick r:id="rId4"/>
            </a:endParaRPr>
          </a:p>
          <a:p>
            <a:pPr marL="0" indent="0" algn="ctr">
              <a:buNone/>
            </a:pPr>
            <a:r>
              <a:rPr lang="hr-HR" sz="2000" dirty="0"/>
              <a:t> </a:t>
            </a:r>
            <a:r>
              <a:rPr lang="en-US" sz="2000" dirty="0">
                <a:hlinkClick r:id="rId5"/>
              </a:rPr>
              <a:t>Culture spot 2 | Way to go 3 (e-sfera.hr)</a:t>
            </a:r>
            <a:endParaRPr lang="hr-HR" sz="2000" dirty="0"/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CD27DB-6A29-4942-9C5C-837B249C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530"/>
            <a:ext cx="12192000" cy="482294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6127CFC-42C9-47CC-A56A-4C81D7035A17}"/>
              </a:ext>
            </a:extLst>
          </p:cNvPr>
          <p:cNvSpPr txBox="1"/>
          <p:nvPr/>
        </p:nvSpPr>
        <p:spPr>
          <a:xfrm>
            <a:off x="850900" y="419100"/>
            <a:ext cx="4318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Open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book</a:t>
            </a:r>
            <a:r>
              <a:rPr lang="hr-HR" sz="2800" dirty="0"/>
              <a:t> on </a:t>
            </a:r>
            <a:r>
              <a:rPr lang="hr-HR" sz="2800" dirty="0" err="1"/>
              <a:t>page</a:t>
            </a:r>
            <a:r>
              <a:rPr lang="hr-HR" sz="2800" dirty="0"/>
              <a:t> 52.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77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CDC09D-6286-4398-92F5-9EDDD8AF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1" y="0"/>
            <a:ext cx="8673550" cy="41913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AC2FA0-0D0A-4CBC-9BD6-3C80FF10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329416"/>
            <a:ext cx="9258300" cy="35285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DA0BD3F-DA76-4779-90ED-B790B800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010" y="662743"/>
            <a:ext cx="5505990" cy="65773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08885F1-D1B0-48DC-BB43-8E400F839356}"/>
              </a:ext>
            </a:extLst>
          </p:cNvPr>
          <p:cNvSpPr txBox="1"/>
          <p:nvPr/>
        </p:nvSpPr>
        <p:spPr>
          <a:xfrm>
            <a:off x="3078663" y="33238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6</a:t>
            </a:r>
            <a:endParaRPr lang="hr-HR" i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BF4D386-1AFC-4134-BD4F-A75A2466E8D8}"/>
              </a:ext>
            </a:extLst>
          </p:cNvPr>
          <p:cNvSpPr txBox="1"/>
          <p:nvPr/>
        </p:nvSpPr>
        <p:spPr>
          <a:xfrm>
            <a:off x="5133366" y="45567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4</a:t>
            </a:r>
            <a:endParaRPr lang="hr-HR" i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08AE94F-E2DB-472F-AABC-32B9C26B85B8}"/>
              </a:ext>
            </a:extLst>
          </p:cNvPr>
          <p:cNvSpPr txBox="1"/>
          <p:nvPr/>
        </p:nvSpPr>
        <p:spPr>
          <a:xfrm>
            <a:off x="8204317" y="33227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2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4CA742B-3EA8-4226-9197-95C0E7714BEF}"/>
              </a:ext>
            </a:extLst>
          </p:cNvPr>
          <p:cNvSpPr txBox="1"/>
          <p:nvPr/>
        </p:nvSpPr>
        <p:spPr>
          <a:xfrm>
            <a:off x="5163016" y="3328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1</a:t>
            </a:r>
            <a:endParaRPr lang="hr-HR" i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E69E412-6146-4DB6-BD91-5E37CA1407DC}"/>
              </a:ext>
            </a:extLst>
          </p:cNvPr>
          <p:cNvSpPr txBox="1"/>
          <p:nvPr/>
        </p:nvSpPr>
        <p:spPr>
          <a:xfrm>
            <a:off x="7173950" y="45592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3</a:t>
            </a:r>
            <a:endParaRPr lang="hr-HR" i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3205D03-CEE3-4EEC-8171-49D5C897DA6E}"/>
              </a:ext>
            </a:extLst>
          </p:cNvPr>
          <p:cNvSpPr txBox="1"/>
          <p:nvPr/>
        </p:nvSpPr>
        <p:spPr>
          <a:xfrm>
            <a:off x="9571465" y="45645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5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5299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28CEAB-31AA-462D-A6D6-565E6D8D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0"/>
            <a:ext cx="10421804" cy="510611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DB8BD83-CDE8-4A74-912A-4B19DD816FDF}"/>
              </a:ext>
            </a:extLst>
          </p:cNvPr>
          <p:cNvSpPr txBox="1"/>
          <p:nvPr/>
        </p:nvSpPr>
        <p:spPr>
          <a:xfrm>
            <a:off x="5850505" y="35044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6</a:t>
            </a:r>
            <a:endParaRPr lang="hr-HR" i="1" dirty="0">
              <a:solidFill>
                <a:srgbClr val="FF66FF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6B97700-C06F-4239-80AA-19032A0CD0A2}"/>
              </a:ext>
            </a:extLst>
          </p:cNvPr>
          <p:cNvSpPr txBox="1"/>
          <p:nvPr/>
        </p:nvSpPr>
        <p:spPr>
          <a:xfrm>
            <a:off x="5869359" y="24597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3</a:t>
            </a:r>
            <a:endParaRPr lang="hr-HR" i="1" dirty="0">
              <a:solidFill>
                <a:srgbClr val="FF66FF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4941040-FC25-4410-93BE-10C21D1776CF}"/>
              </a:ext>
            </a:extLst>
          </p:cNvPr>
          <p:cNvSpPr txBox="1"/>
          <p:nvPr/>
        </p:nvSpPr>
        <p:spPr>
          <a:xfrm>
            <a:off x="5854824" y="19371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2</a:t>
            </a:r>
            <a:endParaRPr lang="hr-HR" i="1" dirty="0">
              <a:solidFill>
                <a:srgbClr val="FF66FF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E979887-E4AD-40A3-8BA3-B1594F1FCDF3}"/>
              </a:ext>
            </a:extLst>
          </p:cNvPr>
          <p:cNvSpPr txBox="1"/>
          <p:nvPr/>
        </p:nvSpPr>
        <p:spPr>
          <a:xfrm>
            <a:off x="5851680" y="40143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1</a:t>
            </a:r>
            <a:endParaRPr lang="hr-HR" i="1" dirty="0">
              <a:solidFill>
                <a:srgbClr val="FF66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A3F2C25-51B2-4D0B-B404-D64CCDE65952}"/>
              </a:ext>
            </a:extLst>
          </p:cNvPr>
          <p:cNvSpPr txBox="1"/>
          <p:nvPr/>
        </p:nvSpPr>
        <p:spPr>
          <a:xfrm>
            <a:off x="5835970" y="45431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4</a:t>
            </a:r>
            <a:endParaRPr lang="hr-HR" i="1" dirty="0">
              <a:solidFill>
                <a:srgbClr val="FF66FF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D6C6E21-005C-4845-BA9F-47005EC88A2F}"/>
              </a:ext>
            </a:extLst>
          </p:cNvPr>
          <p:cNvSpPr txBox="1"/>
          <p:nvPr/>
        </p:nvSpPr>
        <p:spPr>
          <a:xfrm>
            <a:off x="5848934" y="2981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66FF"/>
                </a:solidFill>
              </a:rPr>
              <a:t>5</a:t>
            </a:r>
            <a:endParaRPr lang="hr-HR" i="1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4BA1FC8-F555-44F4-8CA5-20F34E1F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3" y="1172812"/>
            <a:ext cx="5858693" cy="50203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A3184B8-19CE-43C2-B98C-E98A8B3FC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0" y="174206"/>
            <a:ext cx="5687219" cy="9812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AA708C-EB8A-41F6-A858-C2EDBE058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5541894"/>
            <a:ext cx="4893402" cy="11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929746-FAB1-4E6C-AF00-18ACFFA9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36" y="0"/>
            <a:ext cx="3795364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0571F6A-EC02-416F-8589-8CCD7333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4" y="434905"/>
            <a:ext cx="4519414" cy="74619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74D5BA6-70DE-418C-BA4B-3DB70BA4A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4" y="1181101"/>
            <a:ext cx="2819286" cy="16440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D1C5340-6D12-4063-ABF9-FD51F3CD8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0416"/>
            <a:ext cx="8307984" cy="38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796EC2A-7C58-49C3-BCF9-54D08382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0"/>
            <a:ext cx="1101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0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6D439D-7584-40E5-9924-71F3B3A6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98"/>
            <a:ext cx="12192000" cy="62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4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EDC66B-2D31-40D4-A988-9C276CFC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96" y="0"/>
            <a:ext cx="9186863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F1C02CC-5BAD-4F4E-9788-2238B3DF5A2E}"/>
              </a:ext>
            </a:extLst>
          </p:cNvPr>
          <p:cNvSpPr txBox="1"/>
          <p:nvPr/>
        </p:nvSpPr>
        <p:spPr>
          <a:xfrm>
            <a:off x="211873" y="245327"/>
            <a:ext cx="2140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Open </a:t>
            </a:r>
          </a:p>
          <a:p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workbook</a:t>
            </a:r>
            <a:r>
              <a:rPr lang="hr-HR" sz="2400" dirty="0"/>
              <a:t> </a:t>
            </a:r>
          </a:p>
          <a:p>
            <a:r>
              <a:rPr lang="hr-HR" sz="2400" dirty="0"/>
              <a:t>on </a:t>
            </a:r>
            <a:r>
              <a:rPr lang="hr-HR" sz="2400" dirty="0" err="1"/>
              <a:t>page</a:t>
            </a:r>
            <a:r>
              <a:rPr lang="hr-HR" sz="2400" dirty="0"/>
              <a:t> 40.</a:t>
            </a:r>
          </a:p>
        </p:txBody>
      </p:sp>
    </p:spTree>
    <p:extLst>
      <p:ext uri="{BB962C8B-B14F-4D97-AF65-F5344CB8AC3E}">
        <p14:creationId xmlns:p14="http://schemas.microsoft.com/office/powerpoint/2010/main" val="23220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92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1_Tema sustava Office</vt:lpstr>
      <vt:lpstr>Unit 2: Culture spot 2  The greatest Britons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Iva Palčić Strčić</cp:lastModifiedBy>
  <cp:revision>37</cp:revision>
  <dcterms:created xsi:type="dcterms:W3CDTF">2022-10-08T11:44:26Z</dcterms:created>
  <dcterms:modified xsi:type="dcterms:W3CDTF">2022-10-24T19:21:38Z</dcterms:modified>
</cp:coreProperties>
</file>